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7" r:id="rId3"/>
    <p:sldId id="287" r:id="rId4"/>
    <p:sldId id="288" r:id="rId5"/>
    <p:sldId id="289" r:id="rId6"/>
    <p:sldId id="290" r:id="rId7"/>
    <p:sldId id="298" r:id="rId8"/>
    <p:sldId id="284" r:id="rId9"/>
    <p:sldId id="257" r:id="rId10"/>
    <p:sldId id="260" r:id="rId11"/>
    <p:sldId id="262" r:id="rId12"/>
    <p:sldId id="275" r:id="rId13"/>
    <p:sldId id="268" r:id="rId14"/>
    <p:sldId id="270" r:id="rId15"/>
    <p:sldId id="292" r:id="rId16"/>
    <p:sldId id="293" r:id="rId17"/>
    <p:sldId id="295" r:id="rId18"/>
    <p:sldId id="299" r:id="rId19"/>
    <p:sldId id="29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9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04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66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6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40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89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2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36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2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88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1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7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7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65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8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5829-4C54-4C69-8E41-25BC1D2C01BA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754344-B759-493F-B264-8DC6760B4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0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409" y="-727819"/>
            <a:ext cx="11473132" cy="2387600"/>
          </a:xfrm>
        </p:spPr>
        <p:txBody>
          <a:bodyPr/>
          <a:lstStyle/>
          <a:p>
            <a:r>
              <a:rPr lang="en-GB" sz="4400" dirty="0" smtClean="0">
                <a:solidFill>
                  <a:schemeClr val="tx1"/>
                </a:solidFill>
              </a:rPr>
              <a:t>Year 6 Residential Trip</a:t>
            </a:r>
            <a:br>
              <a:rPr lang="en-GB" sz="4400" dirty="0" smtClean="0">
                <a:solidFill>
                  <a:schemeClr val="tx1"/>
                </a:solidFill>
              </a:rPr>
            </a:br>
            <a:r>
              <a:rPr lang="en-GB" sz="4400" dirty="0" smtClean="0">
                <a:solidFill>
                  <a:schemeClr val="tx1"/>
                </a:solidFill>
              </a:rPr>
              <a:t>Kingswood 2023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409" y="1775855"/>
            <a:ext cx="11542143" cy="1655762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tx1"/>
                </a:solidFill>
              </a:rPr>
              <a:t>West Runton, N Norfolk.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Wednesday 11</a:t>
            </a:r>
            <a:r>
              <a:rPr lang="en-GB" sz="3200" baseline="30000" dirty="0" smtClean="0">
                <a:solidFill>
                  <a:schemeClr val="tx1"/>
                </a:solidFill>
              </a:rPr>
              <a:t>th</a:t>
            </a:r>
            <a:r>
              <a:rPr lang="en-GB" sz="3200" dirty="0" smtClean="0">
                <a:solidFill>
                  <a:schemeClr val="tx1"/>
                </a:solidFill>
              </a:rPr>
              <a:t> – Friday 13</a:t>
            </a:r>
            <a:r>
              <a:rPr lang="en-GB" sz="3200" baseline="30000" dirty="0" smtClean="0">
                <a:solidFill>
                  <a:schemeClr val="tx1"/>
                </a:solidFill>
              </a:rPr>
              <a:t>th</a:t>
            </a:r>
            <a:r>
              <a:rPr lang="en-GB" sz="3200" dirty="0" smtClean="0">
                <a:solidFill>
                  <a:schemeClr val="tx1"/>
                </a:solidFill>
              </a:rPr>
              <a:t> October 2023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West Runton Norfolk | Outdoor Education | Kingsw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77" y="3058510"/>
            <a:ext cx="7811734" cy="371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" y="3917731"/>
            <a:ext cx="3710151" cy="278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0015" y="3293021"/>
            <a:ext cx="3894083" cy="2920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4933" y="1976601"/>
            <a:ext cx="5344508" cy="4008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735" y="594600"/>
            <a:ext cx="3562131" cy="2671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58" y="69192"/>
            <a:ext cx="3497315" cy="26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4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423" y="2510859"/>
            <a:ext cx="4828399" cy="362129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625" y="806012"/>
            <a:ext cx="4303986" cy="322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66" y="2979682"/>
            <a:ext cx="5008033" cy="3756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33" y="126123"/>
            <a:ext cx="3552497" cy="26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27368" r="10546" b="15439"/>
          <a:stretch/>
        </p:blipFill>
        <p:spPr>
          <a:xfrm>
            <a:off x="5565229" y="3281299"/>
            <a:ext cx="6626772" cy="357670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4" y="1325563"/>
            <a:ext cx="5253494" cy="394012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3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7863" y="2312275"/>
            <a:ext cx="4960883" cy="3720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7" y="234183"/>
            <a:ext cx="4587766" cy="3440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28" y="3626069"/>
            <a:ext cx="4035972" cy="3026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45" y="4004441"/>
            <a:ext cx="3300248" cy="2475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03" y="417127"/>
            <a:ext cx="3400097" cy="25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Packing list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268" y="0"/>
            <a:ext cx="675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6377"/>
          </a:xfrm>
        </p:spPr>
        <p:txBody>
          <a:bodyPr/>
          <a:lstStyle/>
          <a:p>
            <a:r>
              <a:rPr lang="en-GB" u="sng" dirty="0" smtClean="0"/>
              <a:t>Reminders…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5977"/>
            <a:ext cx="8596668" cy="465538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Please ensure all clothing is named as it is incredibly difficult to match specific items back to children.</a:t>
            </a:r>
          </a:p>
          <a:p>
            <a:r>
              <a:rPr lang="en-GB" sz="2000" dirty="0" smtClean="0"/>
              <a:t>Children should </a:t>
            </a:r>
            <a:r>
              <a:rPr lang="en-GB" sz="2000" b="1" u="sng" dirty="0" smtClean="0"/>
              <a:t>not bring </a:t>
            </a:r>
            <a:r>
              <a:rPr lang="en-GB" sz="2000" dirty="0" smtClean="0"/>
              <a:t>any money with them.</a:t>
            </a:r>
          </a:p>
          <a:p>
            <a:r>
              <a:rPr lang="en-US" sz="2000" b="1" u="sng" dirty="0" smtClean="0"/>
              <a:t>Please do not bring: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Mobile </a:t>
            </a:r>
            <a:r>
              <a:rPr lang="en-US" sz="2000" dirty="0"/>
              <a:t>phones, any electronic devices (including cameras, </a:t>
            </a:r>
            <a:r>
              <a:rPr lang="en-US" sz="2000" dirty="0" err="1" smtClean="0"/>
              <a:t>fitbits</a:t>
            </a:r>
            <a:r>
              <a:rPr lang="en-US" sz="2000" dirty="0" smtClean="0"/>
              <a:t>, electronic </a:t>
            </a:r>
            <a:r>
              <a:rPr lang="en-US" sz="2000" dirty="0"/>
              <a:t>games, iPods or MP3 players), expensive or much cherished </a:t>
            </a:r>
            <a:r>
              <a:rPr lang="en-US" sz="2000" dirty="0" err="1"/>
              <a:t>jewellery</a:t>
            </a:r>
            <a:r>
              <a:rPr lang="en-US" sz="2000" dirty="0"/>
              <a:t>, expensive </a:t>
            </a:r>
            <a:r>
              <a:rPr lang="en-US" sz="2000" dirty="0" err="1"/>
              <a:t>favourite</a:t>
            </a:r>
            <a:r>
              <a:rPr lang="en-US" sz="2000" dirty="0"/>
              <a:t> clothing or shoes. 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*</a:t>
            </a:r>
            <a:r>
              <a:rPr lang="en-US" sz="2000" dirty="0" err="1" smtClean="0"/>
              <a:t>Kingswood</a:t>
            </a:r>
            <a:r>
              <a:rPr lang="en-US" sz="2000" dirty="0" smtClean="0"/>
              <a:t> </a:t>
            </a:r>
            <a:r>
              <a:rPr lang="en-US" sz="2000" dirty="0"/>
              <a:t>cannot accept liability for the loss, theft or damage of any personal property your child may bring.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389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Paperwork for the trip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Packing list</a:t>
            </a:r>
          </a:p>
          <a:p>
            <a:endParaRPr lang="en-GB" sz="2000" dirty="0"/>
          </a:p>
          <a:p>
            <a:r>
              <a:rPr lang="en-GB" sz="2000" dirty="0" smtClean="0"/>
              <a:t>Emergency contact details</a:t>
            </a:r>
            <a:r>
              <a:rPr lang="en-GB" sz="2000" dirty="0"/>
              <a:t> </a:t>
            </a:r>
            <a:r>
              <a:rPr lang="en-GB" sz="2000" dirty="0" smtClean="0"/>
              <a:t>and dietary needs of your child</a:t>
            </a:r>
          </a:p>
          <a:p>
            <a:endParaRPr lang="en-GB" sz="2000" dirty="0"/>
          </a:p>
          <a:p>
            <a:r>
              <a:rPr lang="en-GB" sz="2000" dirty="0" smtClean="0"/>
              <a:t>Medical forms (if needed)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*These forms must be fully completed and returned to your child’s class teacher by </a:t>
            </a:r>
            <a:r>
              <a:rPr lang="en-GB" sz="2000" b="1" dirty="0" smtClean="0">
                <a:solidFill>
                  <a:srgbClr val="FF0000"/>
                </a:solidFill>
              </a:rPr>
              <a:t>Monday 10</a:t>
            </a:r>
            <a:r>
              <a:rPr lang="en-GB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GB" sz="2000" b="1" dirty="0" smtClean="0">
                <a:solidFill>
                  <a:srgbClr val="FF0000"/>
                </a:solidFill>
              </a:rPr>
              <a:t> July </a:t>
            </a:r>
            <a:r>
              <a:rPr lang="en-GB" sz="2000" dirty="0" smtClean="0"/>
              <a:t>so all information can be collated and shared with Kingswood in advance of our trip in October.</a:t>
            </a:r>
          </a:p>
        </p:txBody>
      </p:sp>
    </p:spTree>
    <p:extLst>
      <p:ext uri="{BB962C8B-B14F-4D97-AF65-F5344CB8AC3E}">
        <p14:creationId xmlns:p14="http://schemas.microsoft.com/office/powerpoint/2010/main" val="21522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All information for the trip will be added to the below location…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690" y="2034207"/>
            <a:ext cx="6896302" cy="199711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338204" y="1817298"/>
            <a:ext cx="925902" cy="16965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74" y="2622429"/>
            <a:ext cx="3458028" cy="414367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291532" y="4543245"/>
            <a:ext cx="2409645" cy="16562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Questions Stock Illustrations – 20,546 Questions Stock Illustrations,  Vectors &amp; Clipart - Dreamsti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24" y="314938"/>
            <a:ext cx="6423802" cy="64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27" y="1825625"/>
            <a:ext cx="5876967" cy="3890957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18106" y="2085827"/>
            <a:ext cx="4184034" cy="3880773"/>
          </a:xfrm>
        </p:spPr>
        <p:txBody>
          <a:bodyPr/>
          <a:lstStyle/>
          <a:p>
            <a:endParaRPr lang="en-GB" dirty="0" smtClean="0"/>
          </a:p>
          <a:p>
            <a:r>
              <a:rPr lang="en-GB" sz="2000" dirty="0" smtClean="0"/>
              <a:t>We will travel by coach to and from Kingswood.</a:t>
            </a:r>
          </a:p>
          <a:p>
            <a:endParaRPr lang="en-GB" sz="2000" dirty="0"/>
          </a:p>
          <a:p>
            <a:r>
              <a:rPr lang="en-GB" sz="2000" dirty="0" smtClean="0"/>
              <a:t>The journey will take just under 2 hours.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8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Adults attending this trip: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Y6 teaching staff and </a:t>
            </a:r>
            <a:r>
              <a:rPr lang="en-GB" sz="2000" dirty="0" err="1" smtClean="0"/>
              <a:t>TAs.</a:t>
            </a:r>
            <a:r>
              <a:rPr lang="en-GB" sz="2000" dirty="0" smtClean="0"/>
              <a:t> Sometimes we take TAs from other year groups too, in order to ensure we have enough staff for the trip to run smoothly.</a:t>
            </a:r>
          </a:p>
          <a:p>
            <a:r>
              <a:rPr lang="en-GB" sz="2000" dirty="0" smtClean="0"/>
              <a:t>All activities are carried out by trained Kingswood staff. Members of Arbury staff will be on hand to support and encourage pupils to have a go but will not lead the activities themselves. We will also be there to chat to if there are some activities you’d rather not take part in.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075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Arriving at Kingswood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66" y="1656272"/>
            <a:ext cx="4556185" cy="396285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When we arrive at Kingswood, the children will meet the course director and the outline for the week will be explained. They will also give you a tour so you know where to go and when. It’s a small (but lovely) site so please don’t worry!</a:t>
            </a:r>
          </a:p>
          <a:p>
            <a:endParaRPr lang="en-GB" sz="2000" dirty="0" smtClean="0"/>
          </a:p>
          <a:p>
            <a:r>
              <a:rPr lang="en-GB" sz="2000" dirty="0" smtClean="0"/>
              <a:t>Children will have their lunch, see their rooms and get ready for their first activity of the day.</a:t>
            </a:r>
          </a:p>
        </p:txBody>
      </p:sp>
      <p:pic>
        <p:nvPicPr>
          <p:cNvPr id="5" name="Picture 2" descr="West Runton Norfolk | Outdoor Education | Kingswoo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7329" y="1880489"/>
            <a:ext cx="4184650" cy="199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Rooms and accommodation</a:t>
            </a:r>
            <a:endParaRPr lang="en-GB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8323" y="1328468"/>
            <a:ext cx="4184035" cy="4258569"/>
          </a:xfrm>
        </p:spPr>
        <p:txBody>
          <a:bodyPr>
            <a:noAutofit/>
          </a:bodyPr>
          <a:lstStyle/>
          <a:p>
            <a:r>
              <a:rPr lang="en-GB" sz="2000" dirty="0" smtClean="0"/>
              <a:t>Children will sleep in dormitories. These are split into separate accommodation areas for girls and boys, each with their own separate facilities. </a:t>
            </a:r>
          </a:p>
          <a:p>
            <a:endParaRPr lang="en-GB" sz="2000" dirty="0"/>
          </a:p>
          <a:p>
            <a:r>
              <a:rPr lang="en-GB" sz="2000" dirty="0" smtClean="0"/>
              <a:t>In </a:t>
            </a:r>
            <a:r>
              <a:rPr lang="en-GB" sz="2000" dirty="0" smtClean="0"/>
              <a:t>September, </a:t>
            </a:r>
            <a:r>
              <a:rPr lang="en-GB" sz="2000" dirty="0" smtClean="0"/>
              <a:t>children will be asked to write down 2-3 children that they would like to be in a room with.</a:t>
            </a:r>
          </a:p>
          <a:p>
            <a:endParaRPr lang="en-GB" sz="2000" dirty="0"/>
          </a:p>
          <a:p>
            <a:r>
              <a:rPr lang="en-GB" sz="2000" dirty="0" smtClean="0"/>
              <a:t>We will do our best to ensure all children are in a room with at least 1 of their friends. 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1085" y="1782792"/>
            <a:ext cx="384504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Food while away at Kingswood</a:t>
            </a:r>
            <a:endParaRPr lang="en-GB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3438" y="1616567"/>
            <a:ext cx="5181600" cy="3594789"/>
          </a:xfrm>
        </p:spPr>
        <p:txBody>
          <a:bodyPr/>
          <a:lstStyle/>
          <a:p>
            <a:r>
              <a:rPr lang="en-GB" dirty="0" smtClean="0"/>
              <a:t>Kingswood will provide children with three meals a day. There is plenty of choice and food! Please do not send additional snacks with your child. </a:t>
            </a:r>
          </a:p>
          <a:p>
            <a:endParaRPr lang="en-GB" dirty="0"/>
          </a:p>
          <a:p>
            <a:r>
              <a:rPr lang="en-GB" dirty="0" smtClean="0"/>
              <a:t>Dietary forms will be provided to ensure your child’s needs are catered for.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6" y="1616567"/>
            <a:ext cx="4183062" cy="3137296"/>
          </a:xfrm>
        </p:spPr>
      </p:pic>
    </p:spTree>
    <p:extLst>
      <p:ext uri="{BB962C8B-B14F-4D97-AF65-F5344CB8AC3E}">
        <p14:creationId xmlns:p14="http://schemas.microsoft.com/office/powerpoint/2010/main" val="34053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730045"/>
            <a:ext cx="9144000" cy="4527755"/>
          </a:xfrm>
        </p:spPr>
        <p:txBody>
          <a:bodyPr>
            <a:noAutofit/>
          </a:bodyPr>
          <a:lstStyle/>
          <a:p>
            <a:pPr algn="ctr"/>
            <a:r>
              <a:rPr lang="en-GB" sz="6000" dirty="0" smtClean="0">
                <a:solidFill>
                  <a:srgbClr val="7030A0"/>
                </a:solidFill>
              </a:rPr>
              <a:t>Confidence</a:t>
            </a:r>
          </a:p>
          <a:p>
            <a:pPr algn="ctr"/>
            <a:endParaRPr lang="en-GB" sz="6000" dirty="0">
              <a:solidFill>
                <a:srgbClr val="7030A0"/>
              </a:solidFill>
            </a:endParaRPr>
          </a:p>
          <a:p>
            <a:pPr algn="ctr"/>
            <a:r>
              <a:rPr lang="en-GB" sz="6000" dirty="0" smtClean="0">
                <a:solidFill>
                  <a:srgbClr val="7030A0"/>
                </a:solidFill>
              </a:rPr>
              <a:t>Resilience</a:t>
            </a:r>
          </a:p>
          <a:p>
            <a:pPr algn="ctr"/>
            <a:endParaRPr lang="en-GB" sz="6000" dirty="0">
              <a:solidFill>
                <a:srgbClr val="7030A0"/>
              </a:solidFill>
            </a:endParaRPr>
          </a:p>
          <a:p>
            <a:pPr algn="ctr"/>
            <a:r>
              <a:rPr lang="en-GB" sz="6000" dirty="0" smtClean="0">
                <a:solidFill>
                  <a:srgbClr val="7030A0"/>
                </a:solidFill>
              </a:rPr>
              <a:t>Life skills</a:t>
            </a:r>
            <a:endParaRPr lang="en-GB" sz="6000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6" y="155276"/>
            <a:ext cx="3890513" cy="259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6" y="4177861"/>
            <a:ext cx="3426372" cy="2569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3833" y="155275"/>
            <a:ext cx="3796140" cy="2847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68" y="3777563"/>
            <a:ext cx="3930869" cy="2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745" y="4177862"/>
            <a:ext cx="10121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These will be followed by an evening activity, such as a disco. Other activities include: a beach visit, team games, abseiling, shelter building and loads more!  </a:t>
            </a:r>
            <a:endParaRPr lang="en-GB" sz="3600" dirty="0">
              <a:latin typeface="+mj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Example timetable at Kingswood..</a:t>
            </a:r>
            <a:endParaRPr lang="en-GB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41"/>
            <a:ext cx="12121662" cy="21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251" y="171077"/>
            <a:ext cx="8596668" cy="13208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en-GB" dirty="0" smtClean="0"/>
              <a:t>Take a look at some pictures from previous trips! 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3" y="831477"/>
            <a:ext cx="3458701" cy="259402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3" y="3941379"/>
            <a:ext cx="3090042" cy="2317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1599" y="2289941"/>
            <a:ext cx="4950372" cy="3712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4" y="2956034"/>
            <a:ext cx="4887310" cy="36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884</TotalTime>
  <Words>538</Words>
  <Application>Microsoft Office PowerPoint</Application>
  <PresentationFormat>Widescreen</PresentationFormat>
  <Paragraphs>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Year 6 Residential Trip Kingswood 2023</vt:lpstr>
      <vt:lpstr>PowerPoint Presentation</vt:lpstr>
      <vt:lpstr>Adults attending this trip:</vt:lpstr>
      <vt:lpstr>Arriving at Kingswood</vt:lpstr>
      <vt:lpstr>Rooms and accommodation</vt:lpstr>
      <vt:lpstr>Food while away at Kingswood</vt:lpstr>
      <vt:lpstr>  </vt:lpstr>
      <vt:lpstr>Example timetable at Kingswood..</vt:lpstr>
      <vt:lpstr>Take a look at some pictures from previous trips!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Packing list</vt:lpstr>
      <vt:lpstr>Reminders…</vt:lpstr>
      <vt:lpstr>Paperwork for the trip</vt:lpstr>
      <vt:lpstr>All information for the trip will be added to the below location…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Kingswood 2017</dc:title>
  <dc:creator>Sophie Taylor</dc:creator>
  <cp:lastModifiedBy>Sarah JOOMUN</cp:lastModifiedBy>
  <cp:revision>42</cp:revision>
  <dcterms:created xsi:type="dcterms:W3CDTF">2018-07-17T13:38:05Z</dcterms:created>
  <dcterms:modified xsi:type="dcterms:W3CDTF">2023-07-06T08:40:55Z</dcterms:modified>
</cp:coreProperties>
</file>